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5" r:id="rId18"/>
    <p:sldId id="276" r:id="rId19"/>
    <p:sldId id="277" r:id="rId20"/>
    <p:sldId id="278" r:id="rId21"/>
    <p:sldId id="279" r:id="rId22"/>
    <p:sldId id="272" r:id="rId23"/>
    <p:sldId id="273" r:id="rId24"/>
    <p:sldId id="262" r:id="rId2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82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BFAC-2FD2-4936-A9EB-0F8840B2AE99}" type="datetimeFigureOut">
              <a:rPr lang="tr-TR" smtClean="0"/>
              <a:t>29.12.2014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47E5-5F86-4957-865C-A0583BCECF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948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BFAC-2FD2-4936-A9EB-0F8840B2AE99}" type="datetimeFigureOut">
              <a:rPr lang="tr-TR" smtClean="0"/>
              <a:t>29.12.2014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47E5-5F86-4957-865C-A0583BCECF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083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BFAC-2FD2-4936-A9EB-0F8840B2AE99}" type="datetimeFigureOut">
              <a:rPr lang="tr-TR" smtClean="0"/>
              <a:t>29.12.2014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47E5-5F86-4957-865C-A0583BCECF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8164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BFAC-2FD2-4936-A9EB-0F8840B2AE99}" type="datetimeFigureOut">
              <a:rPr lang="tr-TR" smtClean="0"/>
              <a:t>29.12.2014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47E5-5F86-4957-865C-A0583BCECF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3423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BFAC-2FD2-4936-A9EB-0F8840B2AE99}" type="datetimeFigureOut">
              <a:rPr lang="tr-TR" smtClean="0"/>
              <a:t>29.12.2014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47E5-5F86-4957-865C-A0583BCECF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7973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BFAC-2FD2-4936-A9EB-0F8840B2AE99}" type="datetimeFigureOut">
              <a:rPr lang="tr-TR" smtClean="0"/>
              <a:t>29.12.2014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47E5-5F86-4957-865C-A0583BCECF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7568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BFAC-2FD2-4936-A9EB-0F8840B2AE99}" type="datetimeFigureOut">
              <a:rPr lang="tr-TR" smtClean="0"/>
              <a:t>29.12.2014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47E5-5F86-4957-865C-A0583BCECF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0658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BFAC-2FD2-4936-A9EB-0F8840B2AE99}" type="datetimeFigureOut">
              <a:rPr lang="tr-TR" smtClean="0"/>
              <a:t>29.12.2014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47E5-5F86-4957-865C-A0583BCECF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0298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BFAC-2FD2-4936-A9EB-0F8840B2AE99}" type="datetimeFigureOut">
              <a:rPr lang="tr-TR" smtClean="0"/>
              <a:t>29.12.2014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47E5-5F86-4957-865C-A0583BCECF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5453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BFAC-2FD2-4936-A9EB-0F8840B2AE99}" type="datetimeFigureOut">
              <a:rPr lang="tr-TR" smtClean="0"/>
              <a:t>29.12.2014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47E5-5F86-4957-865C-A0583BCECF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1467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BFAC-2FD2-4936-A9EB-0F8840B2AE99}" type="datetimeFigureOut">
              <a:rPr lang="tr-TR" smtClean="0"/>
              <a:t>29.12.2014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47E5-5F86-4957-865C-A0583BCECF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6069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EBFAC-2FD2-4936-A9EB-0F8840B2AE99}" type="datetimeFigureOut">
              <a:rPr lang="tr-TR" smtClean="0"/>
              <a:t>29.12.2014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647E5-5F86-4957-865C-A0583BCECF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6399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F:\8.1.2015 seminer\Okul işletmesi\trk-eitim-sistemi-ve-okul-ynetimi-ed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8.1.2015 seminer\Okul işletmesi\trk-eitim-sistemi-ve-okul-ynetimi-ed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80928" y="-891480"/>
            <a:ext cx="16417824" cy="774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509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 descr="F:\8.1.2015 seminer\Okul işletmesi\trk-eitim-sistemi-ve-okul-ynetimi-eds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170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290" name="Picture 2" descr="F:\8.1.2015 seminer\Okul işletmesi\trk-eitim-sistemi-ve-okul-ynetimi-eds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658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 descr="F:\8.1.2015 seminer\Okul işletmesi\trk-eitim-sistemi-ve-okul-ynetimi-eds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083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4338" name="Picture 2" descr="F:\8.1.2015 seminer\Okul işletmesi\trk-eitim-sistemi-ve-okul-ynetimi-eds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416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5362" name="Picture 2" descr="F:\8.1.2015 seminer\Okul işletmesi\trk-eitim-sistemi-ve-okul-ynetimi-eds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012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386" name="Picture 2" descr="F:\8.1.2015 seminer\Okul işletmesi\trk-eitim-sistemi-ve-okul-ynetimi-eds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912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7410" name="Picture 2" descr="F:\8.1.2015 seminer\Okul işletmesi\trk-eitim-sistemi-ve-okul-ynetimi-eds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267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8434" name="Picture 2" descr="F:\8.1.2015 seminer\Okul işletmesi\trk-eitim-sistemi-ve-okul-ynetimi-eds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614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9458" name="Picture 2" descr="F:\8.1.2015 seminer\Okul işletmesi\trk-eitim-sistemi-ve-okul-ynetimi-eds-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672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482" name="Picture 2" descr="F:\8.1.2015 seminer\Okul işletmesi\trk-eitim-sistemi-ve-okul-ynetimi-eds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989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-3708920" y="-315416"/>
            <a:ext cx="16345816" cy="7488832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2050" name="Picture 2" descr="F:\8.1.2015 seminer\Okul işletmesi\trk-eitim-sistemi-ve-okul-ynetimi-ed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8.1.2015 seminer\Okul işletmesi\trk-eitim-sistemi-ve-okul-ynetimi-eds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52936" y="-603448"/>
            <a:ext cx="16849872" cy="784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9034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1506" name="Picture 2" descr="F:\8.1.2015 seminer\Okul işletmesi\trk-eitim-sistemi-ve-okul-ynetimi-eds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765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2530" name="Picture 2" descr="F:\8.1.2015 seminer\Okul işletmesi\trk-eitim-sistemi-ve-okul-ynetimi-eds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2917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3554" name="Picture 2" descr="F:\8.1.2015 seminer\Okul işletmesi\trk-eitim-sistemi-ve-okul-ynetimi-eds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934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4578" name="Picture 2" descr="F:\8.1.2015 seminer\Okul işletmesi\trk-eitim-sistemi-ve-okul-ynetimi-eds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6468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 descr="F:\8.1.2015 seminer\Okul işletmesi\trk-eitim-sistemi-ve-okul-ynetimi-ed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8.1.2015 seminer\Okul işletmesi\trk-eitim-sistemi-ve-okul-ynetimi-eds-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130016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697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F:\8.1.2015 seminer\Okul işletmesi\trk-eitim-sistemi-ve-okul-ynetimi-ed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8.1.2015 seminer\Okul işletmesi\trk-eitim-sistemi-ve-okul-ynetimi-eds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130016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152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 descr="F:\8.1.2015 seminer\Okul işletmesi\trk-eitim-sistemi-ve-okul-ynetimi-ed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8.1.2015 seminer\Okul işletmesi\trk-eitim-sistemi-ve-okul-ynetimi-eds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130016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223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88640"/>
            <a:ext cx="8363272" cy="5937523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5122" name="Picture 2" descr="F:\8.1.2015 seminer\Okul işletmesi\trk-eitim-sistemi-ve-okul-ynetimi-ed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8.1.2015 seminer\Okul işletmesi\trk-eitim-sistemi-ve-okul-ynetimi-eds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130016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420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146" name="Picture 2" descr="F:\8.1.2015 seminer\Okul işletmesi\trk-eitim-sistemi-ve-okul-ynetimi-ed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8.1.2015 seminer\Okul işletmesi\trk-eitim-sistemi-ve-okul-ynetimi-eds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130016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34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 descr="F:\8.1.2015 seminer\Okul işletmesi\trk-eitim-sistemi-ve-okul-ynetimi-eds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772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 descr="F:\8.1.2015 seminer\Okul işletmesi\trk-eitim-sistemi-ve-okul-ynetimi-eds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567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 descr="F:\8.1.2015 seminer\Okul işletmesi\trk-eitim-sistemi-ve-okul-ynetimi-eds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052532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Ekran Gösterisi (4:3)</PresentationFormat>
  <Paragraphs>0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5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Ö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mustafa</dc:creator>
  <cp:lastModifiedBy>mustafa</cp:lastModifiedBy>
  <cp:revision>4</cp:revision>
  <dcterms:created xsi:type="dcterms:W3CDTF">2014-12-29T18:01:52Z</dcterms:created>
  <dcterms:modified xsi:type="dcterms:W3CDTF">2014-12-29T18:27:27Z</dcterms:modified>
</cp:coreProperties>
</file>